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7EFDA-EDF3-43FB-B795-42F7C4BB4619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258-3027-4638-8B52-F20FE2D96E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7EFDA-EDF3-43FB-B795-42F7C4BB4619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258-3027-4638-8B52-F20FE2D96E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7EFDA-EDF3-43FB-B795-42F7C4BB4619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258-3027-4638-8B52-F20FE2D96E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7EFDA-EDF3-43FB-B795-42F7C4BB4619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258-3027-4638-8B52-F20FE2D96E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7EFDA-EDF3-43FB-B795-42F7C4BB4619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258-3027-4638-8B52-F20FE2D96E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7EFDA-EDF3-43FB-B795-42F7C4BB4619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258-3027-4638-8B52-F20FE2D96E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7EFDA-EDF3-43FB-B795-42F7C4BB4619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258-3027-4638-8B52-F20FE2D96E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7EFDA-EDF3-43FB-B795-42F7C4BB4619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258-3027-4638-8B52-F20FE2D96E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7EFDA-EDF3-43FB-B795-42F7C4BB4619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258-3027-4638-8B52-F20FE2D96E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7EFDA-EDF3-43FB-B795-42F7C4BB4619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258-3027-4638-8B52-F20FE2D96E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7EFDA-EDF3-43FB-B795-42F7C4BB4619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258-3027-4638-8B52-F20FE2D96E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7EFDA-EDF3-43FB-B795-42F7C4BB4619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07258-3027-4638-8B52-F20FE2D96E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kuper\Pictures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98417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Согласные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звуки [з],[з</a:t>
            </a:r>
            <a:r>
              <a:rPr lang="ru-RU" b="1" baseline="30000" dirty="0">
                <a:solidFill>
                  <a:schemeClr val="bg2">
                    <a:lumMod val="25000"/>
                  </a:schemeClr>
                </a:solidFill>
              </a:rPr>
              <a:t>,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],буквы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</a:rPr>
              <a:t>З,з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. «О братьях наших меньших».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714884"/>
            <a:ext cx="7416824" cy="1738452"/>
          </a:xfrm>
        </p:spPr>
        <p:txBody>
          <a:bodyPr>
            <a:normAutofit fontScale="70000" lnSpcReduction="20000"/>
          </a:bodyPr>
          <a:lstStyle/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Презентацию подготовила учитель начальных классов МБОУ Григорьевской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сош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Куприянова Ольга Николаевна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            Зима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. Змеи засыпали в норе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            Весна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. Змеи вылезли из норы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            Лето.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З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меи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ползали по террариуму.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662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uper\Pictures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25814" y="2967335"/>
            <a:ext cx="7292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&amp;Bcy;&amp;iecy;&amp;rcy;&amp;dcy;&amp;yacy;&amp;ncy;&amp;scy;&amp;kcy;. &amp;Icy;&amp;scy;&amp;tcy;&amp;ocy;&amp;rcy;&amp;icy;&amp;yacy; &amp;Bcy;&amp;iecy;&amp;rcy;&amp;dcy;&amp;yacy;&amp;ncy;&amp;scy;&amp;kcy;&amp;acy;. &amp;Gcy;&amp;ocy;&amp;rcy;&amp;ocy;&amp;dcy; &amp;Bcy;&amp;iecy;&amp;rcy;&amp;dcy;&amp;yacy;&amp;ncy;&amp;scy;&amp;kcy; &amp;scy;&amp;iecy;&amp;gcy;&amp;ocy;&amp;dcy;&amp;ncy;&amp;yacy;. &amp;Icy;&amp;ncy;&amp;tcy;&amp;iecy;&amp;rcy;&amp;iecy;&amp;scy;&amp;ncy;&amp;ycy;&amp;iecy; &amp;fcy;&amp;acy;&amp;kcy;&amp;tcy;&amp;ycy; &amp;ocy; &amp;Bcy;&amp;iecy;&amp;rcy;&amp;dcy;&amp;yacy;&amp;ncy;&amp;scy;&amp;kcy;&amp;iecy;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736"/>
            <a:ext cx="8785971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47248" cy="93610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Зоопарк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&amp;Acy;&amp;kcy;&amp;vcy;&amp;acy;&amp;pcy;&amp;acy;&amp;rcy;&amp;kcy; &amp;Kcy;&amp;ucy;&amp;mcy;-&amp;Kcy;&amp;ucy;&amp;lcy;&amp;softcy;, &amp;Ocy;&amp;Ocy;&amp;Ocy; - &amp;kcy;&amp;ocy;&amp;ncy;&amp;tcy;&amp;acy;&amp;kcy;&amp;tcy;&amp;ycy;, &amp;icy;&amp;ncy;&amp;fcy;&amp;ocy;&amp;rcy;&amp;mcy;&amp;acy;&amp;tscy;&amp;icy;&amp;yacy;, &amp;scy;&amp;acy;&amp;jcy;&amp;tcy;, &amp;pcy;&amp;rcy;&amp;ocy;&amp;dcy;&amp;ucy;&amp;kcy;&amp;tscy;&amp;icy;&amp;yacy;, &amp;ucy;&amp;scy;&amp;lcy;&amp;ucy;&amp;gcy;&amp;icy;. &amp;Rcy;&amp;ocy;&amp;scy;&amp;scy;&amp;icy;&amp;yacy;, &amp;Acy;&amp;rcy;&amp;gcy;&amp;acy;&amp;yacy;&amp;shcy;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8501089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Аквапарк 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 &amp;mcy;&amp;acy;&amp;yacy; &amp;vcy; &amp;Scy;&amp;iecy;&amp;vcy;&amp;acy;&amp;scy;&amp;tcy;&amp;ocy;&amp;pcy;&amp;ocy;&amp;lcy;&amp;iecy; &amp;bcy;&amp;ucy;&amp;dcy;&amp;iecy;&amp;tcy; &amp;zcy;&amp;acy;&amp;lcy;&amp;ocy;&amp;zhcy;&amp;iecy;&amp;ncy;&amp;acy; &quot;&amp;Acy;&amp;lcy;&amp;lcy;&amp;iecy;&amp;yacy; &amp;Rcy;&amp;ocy;&amp;scy;&amp;scy;&amp;icy;&amp;icy;&quot; - &amp;Pcy;&amp;rcy;&amp;icy;&amp;rcy;&amp;ocy;&amp;dcy;&amp;ocy;&amp;pcy;&amp;ocy;&amp;lcy;&amp;softcy;&amp;zcy;&amp;ocy;&amp;vcy;&amp;acy;&amp;ncy;&amp;icy;&amp;iecy; &amp;ncy;&amp;acy; &amp;pcy;&amp;ocy;&amp;rcy;&amp;tcy;&amp;acy;&amp;lcy;&amp;iecy; Eco-Media.ru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8215338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Парковая аллея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&amp;Scy;&amp;iecy;&amp;rcy;&amp;dcy;&amp;yucy;&amp;kcy;&amp;ocy;&amp;vcy;&amp;acy; &amp;pcy;&amp;rcy;&amp;icy;&amp;zcy;&amp;ncy;&amp;acy;&amp;lcy;&amp;icy; &amp;vcy;&amp;icy;&amp;ncy;&amp;ocy;&amp;vcy;&amp;ncy;&amp;ycy;&amp;mcy; (media.today.galernaya) : &amp;Rcy;&amp;acy;&amp;scy;&amp;scy;&amp;ycy;&amp;lcy;&amp;kcy;&amp;acy; : Subscribe.Ru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736"/>
            <a:ext cx="7643833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Автопарк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&amp;Scy;&amp;kcy;&amp;acy;&amp;chcy;&amp;acy;&amp;tcy;&amp;softcy; Zebra &amp;kcy;&amp;acy;&amp;rcy;&amp;tcy;&amp;icy;&amp;ncy;&amp;kcy;&amp;icy; &amp;icy; &amp;fcy;&amp;ocy;&amp;tcy;&amp;ocy; &amp;ncy;&amp;acy; &amp;tcy;&amp;iecy;&amp;lcy;&amp;iecy;&amp;fcy;&amp;ocy;&amp;ncy; &amp;bcy;&amp;iecy;&amp;scy;&amp;pcy;&amp;lcy;&amp;acy;&amp;tcy;&amp;ncy;&amp;ocy;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05264"/>
            <a:ext cx="8229600" cy="6480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17249" y="2967335"/>
            <a:ext cx="3861955" cy="35240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ru-RU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</a:t>
            </a:r>
            <a:r>
              <a:rPr lang="ru-RU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бр</a:t>
            </a:r>
            <a:r>
              <a:rPr lang="ru-RU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&amp;Acy;&amp;ncy;&amp;acy;&amp;kcy;&amp;ocy;&amp;ncy;&amp;dcy;&amp;acy; - &amp;scy;&amp;acy;&amp;mcy;&amp;acy;&amp;yacy; &amp;bcy;&amp;ocy;&amp;lcy;&amp;softcy;&amp;shcy;&amp;acy;&amp;yacy; &amp;zcy;&amp;mcy;&amp;iecy;&amp;yacy; &amp;vcy; &amp;mcy;&amp;icy;&amp;rcy;&amp;iecy; (11 &amp;fcy;&amp;ocy;&amp;tcy;&amp;ocy;)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39079" y="2967335"/>
            <a:ext cx="3342583" cy="35240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11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ru-RU" sz="11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</a:t>
            </a:r>
            <a:r>
              <a:rPr lang="ru-RU" sz="11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ея</a:t>
            </a:r>
            <a:endParaRPr lang="ru-RU" sz="11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&amp;Kcy;&amp;acy;&amp;kcy; &amp;ncy;&amp;acy;&amp;rcy;&amp;icy;&amp;scy;&amp;ocy;&amp;vcy;&amp;acy;&amp;tcy;&amp;softcy; &amp;rcy;&amp;icy;&amp;scy;&amp;ucy;&amp;ncy;&amp;ocy;&amp;kcy; &amp;zcy;&amp;mcy;&amp;iecy;&amp;jcy; &amp;gcy;&amp;ocy;&amp;rcy;&amp;ycy;&amp;ncy;&amp;ycy;&amp;chcy;&amp;acy; &amp;Scy;&amp;acy;&amp;jcy;&amp;tcy; &amp;ocy; &amp;rcy;&amp;icy;&amp;scy;&amp;ocy;&amp;vcy;&amp;acy;&amp;ncy;&amp;icy;&amp;icy;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79099" y="2967335"/>
            <a:ext cx="458580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Змей Горыныч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9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dirty="0" smtClean="0"/>
              <a:t>               </a:t>
            </a:r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</a:rPr>
              <a:t>З</a:t>
            </a:r>
            <a:r>
              <a:rPr lang="ru-RU" sz="4800" dirty="0" smtClean="0">
                <a:solidFill>
                  <a:srgbClr val="FF0000"/>
                </a:solidFill>
              </a:rPr>
              <a:t>а</a:t>
            </a:r>
            <a:r>
              <a:rPr lang="ru-RU" sz="4800" dirty="0">
                <a:solidFill>
                  <a:srgbClr val="FF0000"/>
                </a:solidFill>
              </a:rPr>
              <a:t>	</a:t>
            </a:r>
            <a:r>
              <a:rPr lang="ru-RU" sz="4800" dirty="0"/>
              <a:t>	 </a:t>
            </a:r>
            <a:r>
              <a:rPr lang="ru-RU" sz="4800" dirty="0" err="1">
                <a:solidFill>
                  <a:schemeClr val="bg2">
                    <a:lumMod val="50000"/>
                  </a:schemeClr>
                </a:solidFill>
              </a:rPr>
              <a:t>З</a:t>
            </a:r>
            <a:r>
              <a:rPr lang="ru-RU" sz="4800" dirty="0" err="1">
                <a:solidFill>
                  <a:srgbClr val="FF0000"/>
                </a:solidFill>
              </a:rPr>
              <a:t>о</a:t>
            </a:r>
            <a:r>
              <a:rPr lang="ru-RU" sz="4800" dirty="0">
                <a:solidFill>
                  <a:srgbClr val="FF0000"/>
                </a:solidFill>
              </a:rPr>
              <a:t>	</a:t>
            </a:r>
            <a:r>
              <a:rPr lang="ru-RU" sz="4800" dirty="0"/>
              <a:t>	</a:t>
            </a:r>
            <a:r>
              <a:rPr lang="ru-RU" sz="4800" dirty="0" err="1">
                <a:solidFill>
                  <a:schemeClr val="bg2">
                    <a:lumMod val="50000"/>
                  </a:schemeClr>
                </a:solidFill>
              </a:rPr>
              <a:t>З</a:t>
            </a:r>
            <a:r>
              <a:rPr lang="ru-RU" sz="4800" dirty="0" err="1">
                <a:solidFill>
                  <a:srgbClr val="FF0000"/>
                </a:solidFill>
              </a:rPr>
              <a:t>у</a:t>
            </a:r>
            <a:r>
              <a:rPr lang="ru-RU" sz="4800" dirty="0">
                <a:solidFill>
                  <a:srgbClr val="FF0000"/>
                </a:solidFill>
              </a:rPr>
              <a:t>	</a:t>
            </a:r>
            <a:r>
              <a:rPr lang="ru-RU" sz="4800" dirty="0" err="1">
                <a:solidFill>
                  <a:schemeClr val="bg2">
                    <a:lumMod val="50000"/>
                  </a:schemeClr>
                </a:solidFill>
              </a:rPr>
              <a:t>З</a:t>
            </a:r>
            <a:r>
              <a:rPr lang="ru-RU" sz="4800" dirty="0" err="1">
                <a:solidFill>
                  <a:srgbClr val="FF0000"/>
                </a:solidFill>
              </a:rPr>
              <a:t>ы</a:t>
            </a:r>
            <a:endParaRPr lang="ru-RU" sz="4800" dirty="0">
              <a:solidFill>
                <a:srgbClr val="FF0000"/>
              </a:solidFill>
            </a:endParaRPr>
          </a:p>
          <a:p>
            <a:pPr marL="514350" indent="-514350">
              <a:buNone/>
            </a:pPr>
            <a:r>
              <a:rPr lang="ru-RU" dirty="0"/>
              <a:t>	</a:t>
            </a:r>
          </a:p>
          <a:p>
            <a:pPr marL="514350" indent="-514350">
              <a:buNone/>
            </a:pPr>
            <a:r>
              <a:rPr lang="ru-RU" dirty="0"/>
              <a:t>			</a:t>
            </a:r>
          </a:p>
          <a:p>
            <a:pPr marL="514350" indent="-514350">
              <a:buNone/>
            </a:pPr>
            <a:r>
              <a:rPr lang="ru-RU" dirty="0" smtClean="0"/>
              <a:t>               </a:t>
            </a:r>
            <a:endParaRPr lang="ru-RU" dirty="0"/>
          </a:p>
          <a:p>
            <a:pPr marL="514350" indent="-514350">
              <a:buNone/>
            </a:pPr>
            <a:r>
              <a:rPr lang="ru-RU" dirty="0" smtClean="0"/>
              <a:t>                </a:t>
            </a:r>
            <a:r>
              <a:rPr lang="ru-RU" sz="4800" dirty="0" err="1" smtClean="0">
                <a:solidFill>
                  <a:srgbClr val="00B050"/>
                </a:solidFill>
              </a:rPr>
              <a:t>З</a:t>
            </a:r>
            <a:r>
              <a:rPr lang="ru-RU" sz="4800" dirty="0" err="1" smtClean="0">
                <a:solidFill>
                  <a:srgbClr val="FF0000"/>
                </a:solidFill>
              </a:rPr>
              <a:t>е</a:t>
            </a:r>
            <a:r>
              <a:rPr lang="ru-RU" sz="4800" dirty="0" smtClean="0">
                <a:solidFill>
                  <a:srgbClr val="FF0000"/>
                </a:solidFill>
              </a:rPr>
              <a:t>                     </a:t>
            </a:r>
            <a:r>
              <a:rPr lang="ru-RU" sz="4800" dirty="0" err="1" smtClean="0">
                <a:solidFill>
                  <a:srgbClr val="00B050"/>
                </a:solidFill>
              </a:rPr>
              <a:t>З</a:t>
            </a:r>
            <a:r>
              <a:rPr lang="ru-RU" sz="4800" dirty="0" err="1" smtClean="0">
                <a:solidFill>
                  <a:srgbClr val="FF0000"/>
                </a:solidFill>
              </a:rPr>
              <a:t>и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51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    Согласные звуки [з],[з,],буквы З,з. «О братьях наших меньших». </vt:lpstr>
      <vt:lpstr>Зоопарк</vt:lpstr>
      <vt:lpstr>Аквапарк </vt:lpstr>
      <vt:lpstr>Парковая аллея</vt:lpstr>
      <vt:lpstr>Автопарк 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kuper</dc:creator>
  <cp:lastModifiedBy>kuper</cp:lastModifiedBy>
  <cp:revision>30</cp:revision>
  <dcterms:created xsi:type="dcterms:W3CDTF">2014-10-28T20:52:17Z</dcterms:created>
  <dcterms:modified xsi:type="dcterms:W3CDTF">2014-11-04T16:31:40Z</dcterms:modified>
</cp:coreProperties>
</file>